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412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1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1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62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93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7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2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36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74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40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B5493-2212-47E8-BDA0-EF43C57C9645}" type="datetimeFigureOut">
              <a:rPr lang="en-US" smtClean="0"/>
              <a:t>8/12/2015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4ECDB-7911-4DB2-96DF-8D306DC3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49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51" r="26990"/>
          <a:stretch/>
        </p:blipFill>
        <p:spPr>
          <a:xfrm>
            <a:off x="-1" y="3523779"/>
            <a:ext cx="6965579" cy="3334221"/>
          </a:xfrm>
          <a:prstGeom prst="rect">
            <a:avLst/>
          </a:prstGeom>
        </p:spPr>
      </p:pic>
      <p:pic>
        <p:nvPicPr>
          <p:cNvPr id="5" name="Picture 4" descr="QuarryFromAbove_Panoram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6965578" cy="34827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05728" y="315661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75719" y="638704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292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353235" y="0"/>
            <a:ext cx="7103617" cy="3524384"/>
            <a:chOff x="-1" y="3523779"/>
            <a:chExt cx="6965579" cy="333422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51" r="26990"/>
            <a:stretch/>
          </p:blipFill>
          <p:spPr>
            <a:xfrm>
              <a:off x="-1" y="3523779"/>
              <a:ext cx="6965579" cy="333422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175719" y="6387040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2014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235" y="3524384"/>
            <a:ext cx="9324379" cy="3026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984179" y="6051176"/>
            <a:ext cx="17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September 2014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447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6" t="1942" r="13530" b="-1942"/>
          <a:stretch/>
        </p:blipFill>
        <p:spPr>
          <a:xfrm>
            <a:off x="0" y="3683790"/>
            <a:ext cx="7087806" cy="3247362"/>
          </a:xfrm>
          <a:prstGeom prst="rect">
            <a:avLst/>
          </a:prstGeom>
        </p:spPr>
      </p:pic>
      <p:pic>
        <p:nvPicPr>
          <p:cNvPr id="6" name="Picture 5" descr="Quarry_Panoram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7087807" cy="374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82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189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36798" y="1415061"/>
            <a:ext cx="5338902" cy="39054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33"/>
          <a:stretch/>
        </p:blipFill>
        <p:spPr>
          <a:xfrm>
            <a:off x="5775700" y="1415061"/>
            <a:ext cx="6416300" cy="390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906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0" y="499872"/>
            <a:ext cx="7351776" cy="26831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22" b="5422"/>
          <a:stretch/>
        </p:blipFill>
        <p:spPr>
          <a:xfrm>
            <a:off x="-37961" y="3523488"/>
            <a:ext cx="7427697" cy="31394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89736" y="40233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89736" y="35234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26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Messina</dc:creator>
  <cp:lastModifiedBy>Alex Messina</cp:lastModifiedBy>
  <cp:revision>11</cp:revision>
  <dcterms:created xsi:type="dcterms:W3CDTF">2014-04-09T20:01:10Z</dcterms:created>
  <dcterms:modified xsi:type="dcterms:W3CDTF">2015-08-12T23:37:54Z</dcterms:modified>
</cp:coreProperties>
</file>

<file path=docProps/thumbnail.jpeg>
</file>